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5" r:id="rId5"/>
    <p:sldId id="258" r:id="rId6"/>
    <p:sldId id="259" r:id="rId7"/>
    <p:sldId id="262" r:id="rId8"/>
    <p:sldId id="261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E860-99CE-4E49-8FB1-AEC574FCB86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41E2-DA1E-43EF-B817-8A4DEA4E9FC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19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E860-99CE-4E49-8FB1-AEC574FCB86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41E2-DA1E-43EF-B817-8A4DEA4E9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13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E860-99CE-4E49-8FB1-AEC574FCB86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41E2-DA1E-43EF-B817-8A4DEA4E9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754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E860-99CE-4E49-8FB1-AEC574FCB86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41E2-DA1E-43EF-B817-8A4DEA4E9FC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2605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E860-99CE-4E49-8FB1-AEC574FCB86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41E2-DA1E-43EF-B817-8A4DEA4E9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583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E860-99CE-4E49-8FB1-AEC574FCB86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41E2-DA1E-43EF-B817-8A4DEA4E9FC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6753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E860-99CE-4E49-8FB1-AEC574FCB86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41E2-DA1E-43EF-B817-8A4DEA4E9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843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E860-99CE-4E49-8FB1-AEC574FCB86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41E2-DA1E-43EF-B817-8A4DEA4E9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98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E860-99CE-4E49-8FB1-AEC574FCB86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41E2-DA1E-43EF-B817-8A4DEA4E9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85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E860-99CE-4E49-8FB1-AEC574FCB86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41E2-DA1E-43EF-B817-8A4DEA4E9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27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E860-99CE-4E49-8FB1-AEC574FCB86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41E2-DA1E-43EF-B817-8A4DEA4E9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99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E860-99CE-4E49-8FB1-AEC574FCB86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41E2-DA1E-43EF-B817-8A4DEA4E9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042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E860-99CE-4E49-8FB1-AEC574FCB86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41E2-DA1E-43EF-B817-8A4DEA4E9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93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E860-99CE-4E49-8FB1-AEC574FCB86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41E2-DA1E-43EF-B817-8A4DEA4E9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72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E860-99CE-4E49-8FB1-AEC574FCB86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41E2-DA1E-43EF-B817-8A4DEA4E9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37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E860-99CE-4E49-8FB1-AEC574FCB86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41E2-DA1E-43EF-B817-8A4DEA4E9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609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E860-99CE-4E49-8FB1-AEC574FCB86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41E2-DA1E-43EF-B817-8A4DEA4E9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312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FC2E860-99CE-4E49-8FB1-AEC574FCB86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C6841E2-DA1E-43EF-B817-8A4DEA4E9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276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440" y="4937275"/>
            <a:ext cx="11333617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Инструкция «Как записаться на программу в системе ПЕРСОНИФИЦИРОВАННОГО ДОПОЛНИТЕЛЬНОГО ОБРАЗОВАНИЯ»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8744" y="192313"/>
            <a:ext cx="7344230" cy="46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097" y="1337731"/>
            <a:ext cx="9751560" cy="422124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Вы успешно записаны на программу дополнительного образования!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/>
              <a:t>далее у вас в личном кабинете появится заявление, которое необходимо распечатать, заполнить и передать педагогу!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17721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154989"/>
            <a:ext cx="10985274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Зайдите в личный кабинет на портале  персонифицированного дополнительного образования детей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2598" y="148770"/>
            <a:ext cx="7808502" cy="488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21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554" y="5082417"/>
            <a:ext cx="11377159" cy="150706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внимательно ознакомьтесь с инструкциями,</a:t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002060"/>
                </a:solidFill>
              </a:rPr>
              <a:t>нажмите «сохранить и продолжить»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0809" y="114065"/>
            <a:ext cx="7852448" cy="49097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734" y="3921311"/>
            <a:ext cx="1700931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72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6726" y="5067904"/>
            <a:ext cx="8534400" cy="150706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выберите «программы»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726" y="130629"/>
            <a:ext cx="7835674" cy="528319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293257" y="3004458"/>
            <a:ext cx="2583543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119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026" y="5240865"/>
            <a:ext cx="11219542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Введите название программы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строке поиска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40" t="15593" r="89" b="5309"/>
          <a:stretch/>
        </p:blipFill>
        <p:spPr>
          <a:xfrm>
            <a:off x="1422399" y="262465"/>
            <a:ext cx="9388797" cy="4978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906" y="728168"/>
            <a:ext cx="1700931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21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783" y="5169504"/>
            <a:ext cx="11086873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Ознакомьтесь  с целями и задачами программы,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нажмите «подробнее»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367" t="3412" r="9995" b="5351"/>
          <a:stretch/>
        </p:blipFill>
        <p:spPr>
          <a:xfrm>
            <a:off x="2517297" y="234695"/>
            <a:ext cx="7062131" cy="493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61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497" y="5350933"/>
            <a:ext cx="11173960" cy="150706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Из «способов подачи заявки на обучение» выберите «использовать услуги, предусмотренные для реестра иных образовательных программ»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91" b="20999"/>
          <a:stretch/>
        </p:blipFill>
        <p:spPr>
          <a:xfrm>
            <a:off x="1212962" y="107988"/>
            <a:ext cx="9681030" cy="524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01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782" y="4879218"/>
            <a:ext cx="10520817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Выберите группу с соответствующим расписанием,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нажмите «записаться»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13" b="9756"/>
          <a:stretch/>
        </p:blipFill>
        <p:spPr>
          <a:xfrm>
            <a:off x="1013029" y="174172"/>
            <a:ext cx="8205583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6504" y="5041293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подтвердите создание заявки, </a:t>
            </a:r>
            <a:r>
              <a:rPr lang="ru-RU" b="1" dirty="0" smtClean="0">
                <a:solidFill>
                  <a:srgbClr val="002060"/>
                </a:solidFill>
              </a:rPr>
              <a:t>нажмите «создать»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77" t="3112" r="1581" b="14573"/>
          <a:stretch/>
        </p:blipFill>
        <p:spPr>
          <a:xfrm>
            <a:off x="1386504" y="217714"/>
            <a:ext cx="8383652" cy="463247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669143" y="1915885"/>
            <a:ext cx="1219200" cy="2872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24586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58</TotalTime>
  <Words>80</Words>
  <Application>Microsoft Office PowerPoint</Application>
  <PresentationFormat>Широкоэкранный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Century Gothic</vt:lpstr>
      <vt:lpstr>Wingdings 3</vt:lpstr>
      <vt:lpstr>Сектор</vt:lpstr>
      <vt:lpstr>Инструкция «Как записаться на программу в системе ПЕРСОНИФИЦИРОВАННОГО ДОПОЛНИТЕЛЬНОГО ОБРАЗОВАНИЯ»</vt:lpstr>
      <vt:lpstr>Зайдите в личный кабинет на портале  персонифицированного дополнительного образования детей</vt:lpstr>
      <vt:lpstr>внимательно ознакомьтесь с инструкциями, нажмите «сохранить и продолжить»</vt:lpstr>
      <vt:lpstr>выберите «программы»</vt:lpstr>
      <vt:lpstr> Введите название программы  в строке поиска </vt:lpstr>
      <vt:lpstr>Ознакомьтесь  с целями и задачами программы,  нажмите «подробнее»</vt:lpstr>
      <vt:lpstr>Из «способов подачи заявки на обучение» выберите «использовать услуги, предусмотренные для реестра иных образовательных программ»</vt:lpstr>
      <vt:lpstr>Выберите группу с соответствующим расписанием, нажмите «записаться»</vt:lpstr>
      <vt:lpstr>подтвердите создание заявки, нажмите «создать»</vt:lpstr>
      <vt:lpstr>Вы успешно записаны на программу дополнительного образования!  далее у вас в личном кабинете появится заявление, которое необходимо распечатать, заполнить и передать педагогу!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«Как записаться на программу в системе ПЕРСОНИФИЦИРОВАННОГО ДОПОЛНИТЕЛЬНОГО ОБРАЗОВАНИЯ»</dc:title>
  <dc:creator>User</dc:creator>
  <cp:lastModifiedBy>User</cp:lastModifiedBy>
  <cp:revision>6</cp:revision>
  <dcterms:created xsi:type="dcterms:W3CDTF">2020-02-25T10:00:17Z</dcterms:created>
  <dcterms:modified xsi:type="dcterms:W3CDTF">2020-02-25T10:58:35Z</dcterms:modified>
</cp:coreProperties>
</file>